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F9C85-539E-486E-BD5A-E4987257E2B3}" v="8" dt="2022-10-20T15:18:09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inda Garland" userId="259086de88b06ad8" providerId="LiveId" clId="{5E1F9C85-539E-486E-BD5A-E4987257E2B3}"/>
    <pc:docChg chg="modSld">
      <pc:chgData name="Merinda Garland" userId="259086de88b06ad8" providerId="LiveId" clId="{5E1F9C85-539E-486E-BD5A-E4987257E2B3}" dt="2022-10-20T15:20:52.917" v="90" actId="1076"/>
      <pc:docMkLst>
        <pc:docMk/>
      </pc:docMkLst>
      <pc:sldChg chg="addSp modSp mod setBg">
        <pc:chgData name="Merinda Garland" userId="259086de88b06ad8" providerId="LiveId" clId="{5E1F9C85-539E-486E-BD5A-E4987257E2B3}" dt="2022-10-20T15:20:52.917" v="90" actId="1076"/>
        <pc:sldMkLst>
          <pc:docMk/>
          <pc:sldMk cId="0" sldId="256"/>
        </pc:sldMkLst>
        <pc:spChg chg="add mod">
          <ac:chgData name="Merinda Garland" userId="259086de88b06ad8" providerId="LiveId" clId="{5E1F9C85-539E-486E-BD5A-E4987257E2B3}" dt="2022-10-20T15:20:45.578" v="89" actId="1076"/>
          <ac:spMkLst>
            <pc:docMk/>
            <pc:sldMk cId="0" sldId="256"/>
            <ac:spMk id="2" creationId="{F91D49E9-FBAA-8FB0-82E8-6CE26BF39E3B}"/>
          </ac:spMkLst>
        </pc:spChg>
        <pc:spChg chg="add mod">
          <ac:chgData name="Merinda Garland" userId="259086de88b06ad8" providerId="LiveId" clId="{5E1F9C85-539E-486E-BD5A-E4987257E2B3}" dt="2022-10-20T15:20:52.917" v="90" actId="1076"/>
          <ac:spMkLst>
            <pc:docMk/>
            <pc:sldMk cId="0" sldId="256"/>
            <ac:spMk id="3" creationId="{73A6547B-C6AC-19B9-FD5B-C6AD5F3C1044}"/>
          </ac:spMkLst>
        </pc:spChg>
        <pc:spChg chg="mod">
          <ac:chgData name="Merinda Garland" userId="259086de88b06ad8" providerId="LiveId" clId="{5E1F9C85-539E-486E-BD5A-E4987257E2B3}" dt="2022-10-20T15:06:40.258" v="19" actId="207"/>
          <ac:spMkLst>
            <pc:docMk/>
            <pc:sldMk cId="0" sldId="256"/>
            <ac:spMk id="4" creationId="{00000000-0000-0000-0000-000000000000}"/>
          </ac:spMkLst>
        </pc:spChg>
        <pc:spChg chg="mod">
          <ac:chgData name="Merinda Garland" userId="259086de88b06ad8" providerId="LiveId" clId="{5E1F9C85-539E-486E-BD5A-E4987257E2B3}" dt="2022-10-20T15:06:47.775" v="20" actId="207"/>
          <ac:spMkLst>
            <pc:docMk/>
            <pc:sldMk cId="0" sldId="256"/>
            <ac:spMk id="5" creationId="{00000000-0000-0000-0000-000000000000}"/>
          </ac:spMkLst>
        </pc:spChg>
        <pc:spChg chg="mod">
          <ac:chgData name="Merinda Garland" userId="259086de88b06ad8" providerId="LiveId" clId="{5E1F9C85-539E-486E-BD5A-E4987257E2B3}" dt="2022-10-20T15:15:20.789" v="56" actId="20578"/>
          <ac:spMkLst>
            <pc:docMk/>
            <pc:sldMk cId="0" sldId="256"/>
            <ac:spMk id="7" creationId="{11E5DD47-615F-4065-8FB0-C5D1EFEAC06F}"/>
          </ac:spMkLst>
        </pc:spChg>
        <pc:picChg chg="mod">
          <ac:chgData name="Merinda Garland" userId="259086de88b06ad8" providerId="LiveId" clId="{5E1F9C85-539E-486E-BD5A-E4987257E2B3}" dt="2022-10-20T15:02:00.946" v="0" actId="14100"/>
          <ac:picMkLst>
            <pc:docMk/>
            <pc:sldMk cId="0" sldId="256"/>
            <ac:picMk id="1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B43813-5E54-4072-9841-49197C6AEBDA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20E48B-E53C-4717-9CF2-AE842CA1B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7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5C9B-11B3-4B6C-AABC-284BFCCC0A6D}" type="datetimeFigureOut">
              <a:rPr lang="en-US" smtClean="0"/>
              <a:pPr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91DC2-7313-40D1-9909-CE0D56D38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w blade.bmp"/>
          <p:cNvPicPr>
            <a:picLocks noChangeAspect="1"/>
          </p:cNvPicPr>
          <p:nvPr/>
        </p:nvPicPr>
        <p:blipFill>
          <a:blip r:embed="rId2" cstate="print">
            <a:lum bright="22000"/>
          </a:blip>
          <a:stretch>
            <a:fillRect/>
          </a:stretch>
        </p:blipFill>
        <p:spPr>
          <a:xfrm flipH="1">
            <a:off x="576608" y="533400"/>
            <a:ext cx="1537284" cy="1471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190075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cap="small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</a:rPr>
              <a:t>Grill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162" y="805354"/>
            <a:ext cx="15372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cap="small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</a:rPr>
              <a:t>Bob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5DD47-615F-4065-8FB0-C5D1EFEAC06F}"/>
              </a:ext>
            </a:extLst>
          </p:cNvPr>
          <p:cNvSpPr txBox="1"/>
          <p:nvPr/>
        </p:nvSpPr>
        <p:spPr>
          <a:xfrm>
            <a:off x="1981200" y="959241"/>
            <a:ext cx="3276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</a:rPr>
              <a:t>General Contractor, Inc.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1D49E9-FBAA-8FB0-82E8-6CE26BF39E3B}"/>
              </a:ext>
            </a:extLst>
          </p:cNvPr>
          <p:cNvSpPr txBox="1"/>
          <p:nvPr/>
        </p:nvSpPr>
        <p:spPr>
          <a:xfrm>
            <a:off x="2556969" y="1327513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Quality Work Since 1969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A6547B-C6AC-19B9-FD5B-C6AD5F3C1044}"/>
              </a:ext>
            </a:extLst>
          </p:cNvPr>
          <p:cNvSpPr txBox="1"/>
          <p:nvPr/>
        </p:nvSpPr>
        <p:spPr>
          <a:xfrm>
            <a:off x="2792359" y="1574793"/>
            <a:ext cx="1788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noFill/>
              </a:rPr>
              <a:t>301-577-7768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Merinda Garland</dc:creator>
  <cp:lastModifiedBy>Merinda Garland</cp:lastModifiedBy>
  <cp:revision>13</cp:revision>
  <cp:lastPrinted>2022-10-20T15:01:02Z</cp:lastPrinted>
  <dcterms:created xsi:type="dcterms:W3CDTF">2011-07-25T19:31:23Z</dcterms:created>
  <dcterms:modified xsi:type="dcterms:W3CDTF">2022-10-20T15:20:54Z</dcterms:modified>
</cp:coreProperties>
</file>